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6DB85A-9E6A-4D2D-AA82-AA5F160AD095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B3DC7-6A62-454A-993C-319AF7052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293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B3DC7-6A62-454A-993C-319AF705256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566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B3DC7-6A62-454A-993C-319AF705256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237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6FB6B863-DFD7-42B3-A6AB-8186D9448D1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CEA264-5F84-46EE-A034-115D74046F72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B863-DFD7-42B3-A6AB-8186D9448D1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EA264-5F84-46EE-A034-115D74046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B863-DFD7-42B3-A6AB-8186D9448D1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EA264-5F84-46EE-A034-115D74046F7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B6B863-DFD7-42B3-A6AB-8186D9448D1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3CEA264-5F84-46EE-A034-115D74046F7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B863-DFD7-42B3-A6AB-8186D9448D1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CEA264-5F84-46EE-A034-115D74046F72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FB6B863-DFD7-42B3-A6AB-8186D9448D1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3CEA264-5F84-46EE-A034-115D74046F7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FB6B863-DFD7-42B3-A6AB-8186D9448D1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3CEA264-5F84-46EE-A034-115D74046F7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B863-DFD7-42B3-A6AB-8186D9448D1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CEA264-5F84-46EE-A034-115D74046F7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B863-DFD7-42B3-A6AB-8186D9448D1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CEA264-5F84-46EE-A034-115D74046F7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FB6B863-DFD7-42B3-A6AB-8186D9448D1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3CEA264-5F84-46EE-A034-115D74046F72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6FB6B863-DFD7-42B3-A6AB-8186D9448D1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43CEA264-5F84-46EE-A034-115D74046F72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6FB6B863-DFD7-42B3-A6AB-8186D9448D1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43CEA264-5F84-46EE-A034-115D74046F7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n.wikipedia.org/wiki/File:Pioneer_10-11_-_P56_-_fx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en.wikipedia.org/wiki/File:Pioneer_10-11_-_P55b_-_fx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n.wikipedia.org/wiki/File:Pioneer10-plaque_tilt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Javier Dominguez and A.J. Austin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Pioneers- X &amp; XI</a:t>
            </a:r>
            <a:endParaRPr lang="en-US" dirty="0"/>
          </a:p>
        </p:txBody>
      </p:sp>
      <p:sp>
        <p:nvSpPr>
          <p:cNvPr id="4" name="AutoShape 2" descr="data:image/jpeg;base64,/9j/4AAQSkZJRgABAQAAAQABAAD/2wCEAAkGBxQTEhUUExQVFRQXGBgVFRgXGBwYHBgXGhcWHBsYFxoYHCggGBolHBcXITEhJSksLi4uGB8zODMsNygtLisBCgoKDg0OGhAQGywkHCQsLCwsLywsLCwsLCwsLCwsLCwtLCwsLCwsLCwsLCwsLCwsLCwsLCwsLCwsLCwsLCwsLP/AABEIAOMA3gMBIgACEQEDEQH/xAAcAAABBQEBAQAAAAAAAAAAAAAEAQIDBQYABwj/xABCEAABAwIDBQQIBAMHBAMAAAABAgMRACEEEjEFBiJBURNhcYEHMkKRobHB8CNSYtEUJOEzcoKSssLxFkNTcxUX4v/EABkBAAMBAQEAAAAAAAAAAAAAAAABAgMEBf/EAC0RAAICAQMEAAQFBQAAAAAAAAABAhEDEiExBBNBUSJhgaEycZGxwQVCUmLR/9oADAMBAAIRAxEAPwDbUlITXTSGLXU2a6aAHUlJNJNADpppNNKqrNr7aaYTmcUB0GpPgNTTAsVrih14pI515rvDvot0ZGpbSdTPEfdoKpVKxT4uVEfqMDlyq1jbE3R6fi95mEauJnoDPyqrf36YGmZXgn94rEN7BXHEsDwqdOxmJEuyemYd39K0WEnuIvMT6QfyNmO9QHymh3PSCvk2mf7xP0oNOymk3CZAE9ZoLZ+KZW5kLaU/lJgz8KrtJC7nothv+5+RP+Yj6UUx6QfzNnyUD84qt2mWGhKkDyTT3NlM5cykgCJ6RR2ULufI0mE35ZVEkp/vD6i1XmD2024OFaVeBn5V5mrYaFXbc+ooNzZTyLpv3pMGoeEpTTPZ28QDzqYKrx7Z2877SoUSodFWPkY+dbTYm9rbxy3Sroq3u61m4NFGvBp1CNYgGpwqoGSUtMmlBoAdS02aWgQtLSTXTQM40ldSGgDqSuNITQBxNRPPBIJJAAuSah2hjkMoK1qhI1P0HU15VvDvC5i15Eg5Z4Wx81cifgPjVxjYrL3eXfyDkw9/1n/aD8z/AFrKN4V7EKK3FETfMq5PgOlE4TZIbIK+JevUDT3mg9p4xwudkIAJyjl7z510KCitzNyvZFmyzh2oAKc3UkE/0oba+0FodQPVQCLjmCbz8aDx+zUtpOZyV/lp2KQp3CoWqZEpPfeAfePjV/ImvIZvLjFDKhJurpznQUqN3hl4lnNzgWnwoPsC9hkOD10WV1lOhHfapE7fcyhJSCvSRN++KfzYU6pDtiYopUtlZmASmfiPiKqhhivtCmxQQRHIRNXWxdlLlTq7FSYQOYB5n9qk2Ds1xtTpUmM2XLMX1nQ99LS3QakrKbae0O1aTNlpsrxkaVfbbehgc5j4CfoKqNsbIUVHs0kgkd0eN6m3lUVBKBMAeVzy91G6sezqiDAYRORJQ8EriVAmL/Zq/wAK6plk9orOdR4QIA8apUqwqozBSO6/f7+lT7exUgITqqI89Bf7tQtlYmrdDmdqMvcLqAmZAPL38qixOySOJtWYaxN/EGh0qCAlt5qwEZk2NvnVvhkIw7ZIk5uIzy6CKKvkOOBux96HWuFUrSOvrD9/OvQNi7dbeTKVT16g9CORry7DPtvSlfCsk5VDn5/SkUl3DrCgYvZY0PcoVjLHe6NFLwz2xC5p4NYXdre4OEIchK9NbHw/atky8CJBrBqiwoUtMSacKQDhS0gpaAEpDXGkNAhDQm0MahltS1mEpuT9B1PdRKjXlW/u3lPuhlokoScoH5lgkFXf0HmedVGNsATeHbzmMdCEA5Z4U9P1GOfyq02dsxLCOqz6yvoO6oth7MDCZPrn1j9BRb7tdsIaVbOec72QOpMmqrb2EzJCuafgOR8j86uWxTykEQapqyU6ZmNgYBL8rcUTlMFPXoTWjdw6SjIAAmIAA0HKB3ULhcAlvNkm+pOttKNQmiMaHJ2wTAYJLSSBNzJnmaIgToJ61Lkrks1WkmxEOVKcRApimulDKbNMQSXAaUNoOoFDobNToRQBA5spkn1Rb6felVe0tjFaioKvqJtHSDyq+Aimg0nFFKTRnsFiXkrShxGcGACRoOvQ0Ht7GFZKEEkamO7U/StapoGqv+AQ2VFPtRM38vCpcXVFKSuyqhhxu0IUkaaafPxojYLyloWlfEkKyib2jSq1vBhx9SRYDmL2nStHh8OlsZUiAKhJlSpIp9pbOKOJElPTmk9Qa0G6+9ZSUtumZslfXuV0NRE1SbVwGWVJHCbqHQ9RUzx2OE/DPZcM+FCRRKTXm+5W8Bzdi4qT7Kuot8a9EaXIrkao2JxXUgpaQDTTSaU0HtLHIZbU4swlInx6Ad50oApd9tt9gyUpVDqxw9Up9pXdaw7yKwO7OCKldssWFkeIt8BbxJpmJfXjsUc2hurmEpGiR4T7zWodaCQEpsAIgV2YYGOSdbA77l7VBFS5aRRvHOtzAY4YpESaLDU0vYxToLGoRApSKQqrppgIXIp6Fih3EXp7bZpAF5hTVRUKlRSdqKYDwKUINMDgqZDlFgQONk01pNGZ6gcXQBxXFQLZKtBTVqJNH4MQKXIcFUjDJQoqCYUbE9fvrSzerPEAGg+yg0UOxgTUGKIIipHzeogKlgihxbSmlgpsJlB6K/Ke416dujtgPtA6EWI6EaisPjmAtJSfLx5VHudtIsvhKrBdj3LGvvHyrlyw8nRCVo9gSaeKHw7kgGpxWBoMNeZ+knbmZQZQbIPF3udP8PzPdXou0MSGm1uHRCSr3DSvGdmsnE4oqVoklSu8zJ96j86vHG2JukaDdvZ/ZNAn11XVPwFHFcqrsQ7FhUbFeglSo4273OxSaqsRjuzBVBJsnwnnVviFWqrRhkuSFCQaUiounZUM451pRdSStCtZBIJAFp5KEitPgNpByAoQSJF5Chocp5wbHvqr2thVpw7PZpENhYcSkgmSo8ahAUQU5LiQIjlUeGwTaGw4VGVZStKbhrMAULKvZNzzjka5YTnB0zryRxzWqOz9f8NC+ADTUgUCrEKzALi85FCwWB58KouUn4iDRaEmutSvg4mmibsxTFikUuDFRKUZp2ANiAZpraTRjaQaf2YqQsHbRU+WBXG1D4l8CJUBNhJiT0p8ByOcf6VGk09tqRNSJboAahN6LzQKiiKYtymIcVVIgTQ6KnbNAwXEYYi9QFNWTq6GdRak0NAChVLtTDwsKFs1x3LFx76vDQmPazIIGuqfEVnJWi4umbvcranbMJPMCD41pa8q9HWPy4hTZsFpzAd9pjzmvVE1wyVM6DN+kDF9ng1/qUlPzV/trEblsw0pfNSo8gJ+ZNXvpaeIYaHIlR05jKP9xqp3bGXDoHUFXvNb4FuZ5eAx9N6emiUJBod1MGuw5hjxtUGAF6keNop+Fbil5H4CFCLixFwRQyG8pCmglLnNJ9R6Zm2iVnToqeRqdxdMiaUopjjKgBQTBUgfhiQ6yu5RGpSDfKDy1Ty0milO5ESlRW3yJgqbEXKz7aJ9rUc+tK41JzZsiwAAvkYP/cGp7iLjvoJo5VmBkKbuImypBKey6lfUWI6RfFtwNktZZT/LEWlx5AJImyUrVw6QbdelZDa+0HM5AUoASCJ1Mm9rReLdK07mJUWltpT+GoFaQoEdmpPaJUnKEkjJnBjTgnnVJt7YeICgrsjdKM2XihQQnUaiYmCOdZKVu2Wo0ipwmOcbMoUb6jkfEaHl7q1Gy9uJdhPqr/LyJuTlJ5RyN7c6o9n7vYl1KlIaVlTaVcMmYhOb1jpQWLwTrR40KQe8FPumtE6ewOKfJr9p49LQOYgKHs8z7vDWqPEYNbxJUQF8MIPsIM3Xa3smNTNQ7PxiSZUB2iRINhmhNieq7G51kRervYTBDSSdVy4f8UR8APeaduboilBFhsjCltpKCrMRz+ngPpU6hSlXKlroWyMGQrNCXJop9PSkQigBQmuW6BXKVQjiSTSbCiZK5NFGIqtD6E+stI8SKJTiQdM6tPVQpXyFLUlyOmRYlvkKC0onaS1obW4ELTlgZlJygSQJGbXWgNiPqdbUVjQwlX5uoPhUak+CtLStlbg8R2GIQsaJcj/Cq9e2YVzMkEcxXiW1mYWodU5vNNerbn4vtMI0qfZj3VyZVTOiO6MZ6Xn+JlH6Sf8AMr/8VFskQ02P0j5VF6WZL7R5dmn/AFLonCDhSO4fKtcJnl4LJg0uJTNIyLU5SprrOcDUmppgVyxeoXl0DG5pNFNJoVlNFk2pIGQYu6SBUWFWlSEtkXTe4Cs97i9/V0AMnLAKZmiVXqsxIhQjkbVOSNoqDostjo7N8Pn1F/gpUlZVxKKkhYnkCjJxyoHnw0RviypI7VBEgcABIV2hIyZQkcaiSOZnqKsMSUO4MgFKCUjLyCXAmxE884zeZ6VVYdrFYlwukoCUEKQ2FiQpICYUQk/q1i6p5Vw+bZ1+C8xWzW8SnjSpXrRfSTPWM5gSR3DrVRjMYMI5lccU+05MpUCooBNspIPTJBUOvjXo2r2bycSiS4D+K1eVM+ooFIkApXoABYRcXOh3i2Gl/OmIUYKDBtoTa2oi3XxqXsUq8nl22sKEOqCFBaJlCgQZTNjY6j6Vo9kbXQtsZlAOCUqHUjoNTIg6akjlUbWyg3h3bNqeQsx2iJzIyj+zSqxPtacj0qHdzary38hUTKYASAIUCmICR+XNXRGVO0ZTja3LxtajcNuq8EKA96gBRIQ7b8PIDoXHGxy6JUpXwoz/AODxCrlKoH5j8qLZ3VeMA5UzfWffFadyuZIxUfkU/Zq0UtlNieHO7e8TwpHxpi2U83XD/cQhHlxlfOtM3ueZGZ0Qeg7vHT78Ub3RMkKcjpb7+wanuw/yK0S9GV7Jv8rij1U6R8GwkHlTSU/+BnzTn/1kzWsO6mY2UUiNDB+n3PvDxGwEpUlKnkhSzCEG6lGSCAJ00v49KWvGw0zKNnEKFkwkdEpCR7gKjxWJc1K1e8/StL/0q4DwqSfgT4d/34iPbAevwgjUwf3qlPEJxmZxjAtYhJDzqkEEwJ5FJvcGTMeU0/Z2ES2gIScyU8+t5J95NEObHWkiUkfH5fdqhelAI504pXdik3VFJthYKh/ej3g1tfRk7mwQ7lKHyP1rEbTRwo657+41rvRUr+VWOjh/0prHMa4+Cr9LTFmF8oI/ymf91N2WczaD+kfKrP0qN/yqD0XHvH9Ko91XczCe6Qfn9arC9ycvBd5rU5sVGLmpFWFdZzkRqB1FSE1KU2oGRNJpVqriajKqAJkUJjGedENKmpnIpAVTLqloXhwYzAkSSOJNwB+o38s2pqsweNcQ8QVlC18CxolwFMSSPUVEHNobkmLHQt7CcfMtpmDroNevd8KttpbH/gy2t+XG/WcINkqPqqMiSBJF+ahoATXLkpM6YPYC3R3b7JRefErP9mkpzRFwVSJzW0/T10I29thaVKbantFZcpMkpkiTlAlVqrG3cZiy8WldinJ2yEKMqU0fUgmY9UdNVWia1W4zaMQ1/EFCUKKlJXlkXT+o6zaY765pqXJ0Y3BXqVmL3kx6GZQg5sQoQ6uZy24kp5JJPIaRT/RXhx/GrcKgG2mlqWo2AzFISfgoiela3bbmCw6kpQwh7EqKsrTaEqcKp9ZVjlFyZPSYMVJgd2XsVfHq7NF1JwrSoSnmC8pP9orS4MCDppWmr4TLySv73u4kqZ2cwXIIBfcBSym9yLyqLfO9W+xNlqZUtbz63nXLKK7ITEzkQOFKb66x43q3du5Iw+z8N2+WBKCEMtkWguRlVfUD5k013YL7iS7j8WQkJJUy0S0yOqVrzZ1p16fSpa+n7jLUbyYYupw4cBdKsqUjiix1IsBY8/mJJ2ttdrDpzuuIQmCE5oE6AgcyfDurI4PHBRU1sjCpSnQ4lacjXPMUqIzOqF49+lXGzN02kKQ6+tWKxH/ldvl/9adEQT3/ACpOKQEJ2tisWP5VrsmiQDiHRBKZglprUnoTGvjRuytgtMKLklx5dy64QpyLixiEa2CY1q4C8qgDMa+PKffE/wDFMJkgyD7R/SDPFHOYiB8qlv0McDxAwZgAEfP7/eo1vASTAi2us6Dv++tPWkjl4z48qzG2t5kIUGmEh7ETZKFSG51Likgxp6o4jUjLnHY5phJU4oJTzmNBBMTzvy5xQmzkYbGNlwD8MyE5hBgWzAG8SI+xVVg9g51h3FlbjwjIpR4RwnMMiTlREiBfvJgkaHBQnhhKZ0AEBI5T5cvslqrQNU6ZgPSXsdOHU2U6qKrTaySaT0Sq/l3P/Z/tTRfpZxIJZTNwlaojQCEgk+JPxob0UNxhnD1ct5AVq38Ksmtyy9IuHzYM/pWk++U/7hWC3Ld4XE9CD8/2FeubVwKXmltq0UPcRcHyIBrx3YEtYpbarTIjvH2a0xPdETXwmzYTNRvqqZnSgXjJru8HIK2ZosG1CsJqZaqEMY6KCxDkWo5WlF7M3bU+QtcpQfVtdXh0Ec6iclFWyoq2A7Lwy3VZW0lR7vqdB4mtts7dZACVvHMdcosAeh/Ncju69KOwGBQwnKlOW+vXQzPl5Ad8GxbczJAIA1MjkIsR4/M+7jnnb2XBvHGlychAAywITZIFvj43jzrtoYYONqbcEyDm6H7MVzYE3sBfwMWPhzrObS3qU4osYBAfxCSMy9WmtfXVN/AfSsUmzQwuzNksh9SXXHW2QpSHMrmWcpCkm/sZFE+Squt2cS85hzh8CpDbaXHCp5V8iCsxlQRKllOUyTHzqqc2e4ziSp9YdVKFLUE8MOB5sjL+XNl5DTStHsPaDRxqy0sZFpKiBAyrTCSnLyFkd1j1rSTA0m7u7zOESQgHtCZW4uCsk65zGhvbS5onaOzBiMqVqUlsGVoSSAu+i1etk0sIm8yNSWzPDImNeqdCJ11qj2nt0qWvD4NIfxAsRP4bKTaXVaAzEJEkxpAmoVtgT7Q2lhcEykqytJn8JptMKWZjKhCRe9hHjVcjZT+OWV4z8NgwG8MhRBULH8ZablVvVFh50bsbYCWlh11RxGJUJU6uLaWaGjaRoEjrc86uVnU844ovbqPKi64Aa00lKUpSIEZUgWGUQAAAbEQKkzmw/wARjryPWe7ypk3m4EXE2yxMyeVrn/islvBvKpwdlgFZl/8AceAlCLxwnQm9tdBrFpdcsqMXJ0iy3i3nZwx7NRzukEhtEEixuT7IJOp7451SbF3vUpsPPFtLalZcgzKyCBlTOqlEkEgAzlAAF6jZ3GbWghckrP8AaLPEVHmL8IkjWSZqw3V3NZw0LzKcdBJSVeqmxuhAMJP6tba8qm1KO2xo0oOnuJj2MZjCEn+Wwv5QfxXZ5KIMtj9KToYnpa7H2GxhkBLKUiLSBcnmT3j70mr1tMp8bC3QdeUUKtEWJ0uenj491BF+gUomeZkEmZk6266/fNcOBcK5kzfTS0636/0gN/abSCriumMoTxm+hMaf8cqew4Vn1FJSASSohJItbKbgQTcwaWpD0SSujzj0qYgKxKgLhDYB8Sf6culaT0f4XJg2+qpV7zXn+/b4ViHinQuBI/wgTHdNesbEYyMNp6ISPhW8uEZh5FeRekHAnD4wPJ9shYtz5jvuCfOvXyKzG/2yQ9hVGOJuVjw9oe6/lSi6YmUeGxAW2FDRQBpqUTWf3Ux/CWlapuPDn8a02HTXoQepHJJU6EPCKHbKnFQkEnQAXk91SYxCl8LYlRMJA5mtlufsAMNlSwC4YSTrlnUD36+PSpy5FAqENQmwN2kpBL4lfJPJJju9Yz5fCdC4gieosDzFtRTikjrc/Hv7rj4eTuhPKwMX569Z+9LcEpuTtnSopcA6ibZra2GnO4mh8ftNphsuPrS2lPMzrB4UpvmJiwE/Cg949uow4hI7TEGzTI9ZRPMxdKBc5j0rMYNHaKOLxmXtWk8OaOyw6c1sifaXJFzz00Ey5KPP0XlmkIOXHHskx+IxGPWEqz4bC6hkWeeEzxn/ALYJIABm0k2vWg2PsAtkJbytNCRlQIzczBBMkwBmMmJFptndi4Z7GlSkLUzhSf7QSl7ERMhKtW27m4vW2aaS2EBEJS3CQByA7/IVDjKX49vkv5Lc4w2h+r/j0ef+kAHtENhspSptxuQCo2yrEgCTCkpJPIg9CKzacX2LjpQ3lypUpaxmJB9ZE2gDPEAi9r16fvylhaErfX2QBCs6TxRqEtxfOruvHlWN2Hsr+JDqWmz/AA5KZdxMqUhN+FtHWQNSeUitk0qJirT2+vo0uL2k5iXE4XDKyuqQF4hwSRh0QOQ1cJMAa35Wi93e2Q1hGQ00DEypXtrP5ja6vkAfNuwditYRvs2hdUKWtV1L/Wo++2l/fYOqgZuh68zz85E+Xkm9qRD5OQDmk6DW9uvD4yKhx+MQ0C4shCBxLVyFjp1noPjoafbm8iUrLGHSp7ERMAEobkGe1UPVHdzjlqKPD7AxGIUlzFOdqoGckQy2qbBIHrmxFjEgyVcpk9K3KhHVy6RFjtqPY9akMFbWFMpnLdaxMyJnJ8BIm9hpd3dhJYQBAEGUpFxmMklRPrKOs8gIAqxwOz0NgJAkaE81DXLGkToBAoltXImZ0P8AXrrUKLe8v0NJZVWmI5SbxrzJ+g9+v2YkuamTA4j1jQeZv8fIfaOIyIi5UrgSBcmRz9/3NZ3aO03YyBQACp4baRMq1Jg6joNdanJmjj5DFgnl4NJitoAKyiCUjMqTZKdCtRAsTMQLmO+sxjtrlRIVKkT1UhMAkklKeR0AJNyCelDOYtRSAAAPbCZOc6iSTJFDpX05C/3zFefk6pyfwnqYejjFfEWru2U5hkZSlBPEAQFEd5AgnuvrztIe3t4lZCtQAQnMIHM8s3WB86BW2db3sfM+qf3qm3nxWVKUjRUk/wB1MW6awKMc55ZKF7Mc8WPDFzrdGYw7JfxTbetwpXndVe4spgAV5f6Mdn53XHjysPrXqYFexLnY8MkIqNaZqYimkVIHim9GAOCxsp9Syh/dPL5jyrTNv5kp7PiKwIjvq69IOw/4jDlSRLjfEI1KfaFvf5d9Zv0Y7RbS4GnQS4T+ErkLXT0BNzPdHO/TDLpVmc4aqN5u1sQMo7Rd3FDS0JE3GuttavhzGkcumtj1v9aRNxBHEdD1HSokayRcXIOo5AEcraeArmlJyds0SpUgpSbyJJ+HhfTr4XrO7z7fLJS1h0BzEOTlSTwoSNXHPyhIq5xb60trLcZ44c5hIVESTyj32Plm93NhBIzvQrEOkl1RVd3iHCiBwtiwAiSRflUuSX5+i4xvd8AmzdklgLfedEqAU++s+sOSUzonThtNuUCh9n4L/wCSdK1BSMCyoBlGn8QUmc7ki41t3kdavtu7vLxT6A6sDCNQpTYN3V3jMSLJECwNxOnK9QISmBawgCIHIpHQCPh0sRik9XMn9vyHLI2tK2Qgbj1YHCBH7ffyqj3k3law4yx2j6+JDYkzqApRHqp/aj9rqX2RS0sIdWSEqIzKHIqQnQgTzgfUXY+wUMDMridN3HFQVEqtJUbfQQALCna+pKj5fBmtj7Aexp/icYolOZWREkACYlKZ4RYXNzfW1bhpkISEpASkaJEQLageAp61AQbZb284PO2g1601Ri9iLnlB115d9JR3t8lzyOWy2XombVcEHUkgH70/f3VGNxzmIK28OSltEpcxBTmzKJgtsA2UUmZWbJIgAmYr0Prx6i2jMjBpVDjiVZVYkj2G4gpan2tVRFaRllKQEAANphKEpsAkaACOWg8qvgyK7YuyG2UlKUwLnLmnMZupyTLiyYuatQIMAySPGAOXjy8BSOJg95tOt5sZn1rmnNadep1udPvvqEqKcmxh1gHTn3R1POD93puOx6WwJuonh5Rzk93xofGYgNBUg2uIt5+Oo+PQVltpPrcVKuXLoDGk1zdR1Cx7Lk6ul6V5Xb4JsbtFa5Ns0wLmEovOXvOk/LlUIXJk2yzy79e4fuaIKrgaH7+HhSON+0B3efiDpXmSm5fiPZhjjBVEbNx92P0NqTJqRr0+lRotxdTeeXjbSiE3uD4/1+FQy0QYh2EybAA5j0tf6iawe1MSt9zKn1nDCR0Ty+U1fb1bQyjIDqJcvyGiY6n5VP6PNh51HEuC59Selet0OHRHuPl8Hkf1DNqloXCNfulsoYdhKecSfGr4U1tEVIBXWecTRTSKlIpCmkAOpNeY7+7tlpwYlkFIJlUeyuZzCNAY15Hxt6mU1BiMOFpKVAEEQQbgiqi6EeNu76Y2Ey7myrzkqSCT0QYjgtoKrv8AqfFy8e3XmejtDNzAIAB1TY8vpWm3w3OLWZ1kEt3JHNH7p+VYdxr/AIq3HygLbHbzPOJZbzQ0yEhCLkEp9tz86p4r2nlSL3lxBfW+HMrqxkzADhEAQgGcnCIkXEm9zVNS1FDstsNvFikNuNpfcAcVmWcxKjaIzEyAbExrAvatfuRvBi3ciczbWEwqJfWE3UAkkhRMkrWqSSL8ROuUV523EiZiRMaxzjvir3aW8ylsJwzTaWGRqlBJK+9ajqTYnrE0CNDjfSY4HpZbT2YGUFQlSkyP8uhIHyrWn0j4IpTCnDOicpnMb3k2A6we6vFEtkkACSTAAuSTYAd8mjdn4drtCnErWhCfWCAFKJmMqZMA95pUh2fQ2CcCxwQUjhMG0x6vMWGvhe5IobtUuKUiygmyhZWUR7QOhjkO6vG9p75OlsYfDfy2GQMqUoPGR1WvXMSZMc+ZpuwNoKwKlvKUe0ULMc1kgkKePspGaY1JOlFBZ7kUxCtJGo1IEdND3U9RsAdNe+ZgAe/3nxrw/wD+wMdN3ZGcKywIgewDqExNXmJ9KzhCMuHQIILkrJnikhNrSANeptzooLPTEpgpEkXJn4kgnu8vopXlHMc7CeY8yNfHzthsJ6T2XVoQtpTSVEJUoqGVGsk/p0950itBg948NiHw0y+FkBSoE3FxY2nnp1oAn2u6kEqsVRdKuLJpfLzPj0qmawTjizAJMjl9fvlWnCmQSkqbzyCQogHqB8zPj30uQgAp9rTLHcZ90fCuPL03cnbex24er7UKityjTsFKEqcxJjLZIT1Pf+3vqpdVncIQmBEBIk6W4j7h4+F9nicKHCc5JAueVrfGwpqcOhI4QBBiO4C5v9ah9LvpW0fuzRdZS1PeX2RkHtmrQnMRE+Gl9b2A61VbQ2glkZ9Rokc1K5Dy1rVb0YhIZKlEJQAJnysO+/zryLa+0FOrgXvlQkfepGtOHRap/wCvkt9c+3f937DGWF4p8NyVFSszh+enwr2nZWCDbaUgaACszuJu52KMywO0Vc/tW1SmvQkzy7vc4CnRShNLFSAQRSFNTZaaU0AQkU0pqcpppTQAK41Ig15vvrubll7Dp4faQOX6kjp3V6iU1GtuqToR84uM1BFet72bjh0qdYhLhupJ9VXh+VXwPxrzDF4RSFFCwQpJggi/nV0nugBBXRXFEVwrMCz2RilAZGUE4hw5QsXUEkeo3+Um8q1A6XNDnBFTgbaBdcJiGwSJHJHNUX4tPK9FfxDaGg21/auAB55RgAG/ZogSEC2ZXtZdIii3NtJYaLODkZhDz5GVxZMylvm23Gg1N6AGYlgYKUlSVYvnlIUnDpgHXQvG/XKDa5BqjUSbm8yTPPzpBXA0AIFRXUorgKAOJpWnCkylSknqkx8RTFGlFADlGSSb9Sb8u+r3CbwYl11sO4xbaRAKiTCUp4vUSOJVtCLkxoaoBXJNAHuG7e+rGKfLTYcBiUlaQM8RN5kXI1ifDSx21vFh8Ooh1xOaCrImVKIExA5SbSYmDeBfwvBPutyW1qbkQSklJjpIonZ2AcxCylpOZR9dZ0Hiefz+jUPL4HZabxbddxz0JSYk9m2DITPtK5E9/LQd+o3S3P7I9o7CnD7k+FWu6m6qMOmTxLVBUo8z3dBWqQ1TcvCAjZagVME04Jp0VADQK6KfFLFABUUhFSEUkUARlNNIqUikigCIpppTUxFIRQAOUVSbf3aZxKYWni9lQsoefPwNaEppCmmtgPGts7gvtyW4dTfThV7jY1kncKUmFJKT0IIPuNfRym5qt2jsRl4fiNpV4i48DyqtfsR89lmm5Yr1favo4bMllZR3HiHlzHvNZfHbj4pvRAWP0H6KinUXwBjhauB6Va4nZTqPWaWOsoPz0oItCjQwBzTkmpS0Ps05LY+zrRoYEEVwQTRzOFUbJQpXgkn5VfbN3PxD14DY/Vc+4fvRoS5YGXSxzNF4HBKdOVpBWe4W8zyFek7K9HbSbukuHvsPcK2GD2U22AEJCQNABFGpLgDzrYW4KlEKxBt+ROnma3+zdkNtABCQkdAIq0S3TwmobbGRJbp4TT4pYpAMApYp0UsUANiuinRXUAFGkNdXUAIaSlrqBDaQ11dQAhpKSuoA6mmurqAGmo1pFdXUDB3Gh0FBPYJs6oSfKlrqBAzmz2v/ABp7rCmnAtyDkTPWL++urqLGFIw6fyijmEAcq6uoAKApRXV1AC0tdXUAdS11dQB1dXV1AHV1dXUg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96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4572000" cy="4075176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The Probes were designed to examine outer system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Had many instruments to complete jobs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Still flying to this day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Probes in tandem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982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04800" y="2057400"/>
            <a:ext cx="4724400" cy="4075176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Bothe Probes equipped with </a:t>
            </a:r>
            <a:r>
              <a:rPr lang="en-US" dirty="0" err="1" smtClean="0"/>
              <a:t>mank</a:t>
            </a:r>
            <a:r>
              <a:rPr lang="en-US" dirty="0" smtClean="0"/>
              <a:t> kinds of equipment</a:t>
            </a:r>
            <a:br>
              <a:rPr lang="en-US" dirty="0" smtClean="0"/>
            </a:b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Sensory arrays, radiation detectors, navigational tools, etc.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Several cameras of varying types to see the kinds of light.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Instruments</a:t>
            </a:r>
            <a:endParaRPr lang="en-US" dirty="0"/>
          </a:p>
        </p:txBody>
      </p:sp>
      <p:pic>
        <p:nvPicPr>
          <p:cNvPr id="4" name="Picture 3" descr="Pioneer 10-11 - P56 - fx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648200"/>
            <a:ext cx="1752600" cy="197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Pioneer 10-11 - P55b - fx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209800"/>
            <a:ext cx="1428750" cy="1552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3802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5181600" cy="4075176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To explore outer planets and eventually outer solar system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Specifically to examin</a:t>
            </a:r>
            <a:r>
              <a:rPr lang="en-US" dirty="0" smtClean="0"/>
              <a:t>e the local system of Jupiter including its Magnetosphere, upper atmosphere, and surrounding space</a:t>
            </a:r>
            <a:br>
              <a:rPr lang="en-US" dirty="0" smtClean="0"/>
            </a:b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To deliver a plaque with information of Earth, and her people to any visitors that may examine the spacecraft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Parameters had the probes last for only a few years. That was supposed to end 25+ years ago, but still goes on today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Their mission</a:t>
            </a:r>
            <a:endParaRPr lang="en-US" dirty="0"/>
          </a:p>
        </p:txBody>
      </p:sp>
      <p:pic>
        <p:nvPicPr>
          <p:cNvPr id="1026" name="Picture 2" descr="https://encrypted-tbn2.gstatic.com/images?q=tbn:ANd9GcRjFaUOSz0ZmYKdvoA2WX4WuG0lyWZ-wSGdjaIR5t3MIrRqTA5M5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057400"/>
            <a:ext cx="2895600" cy="19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840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4343400" cy="4075176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1/7</a:t>
            </a:r>
            <a:r>
              <a:rPr lang="en-US" baseline="30000" dirty="0" smtClean="0"/>
              <a:t>th</a:t>
            </a:r>
            <a:r>
              <a:rPr lang="en-US" dirty="0" smtClean="0"/>
              <a:t> of the way to getting into extra </a:t>
            </a:r>
            <a:r>
              <a:rPr lang="en-US" dirty="0" err="1" smtClean="0"/>
              <a:t>soloar</a:t>
            </a:r>
            <a:r>
              <a:rPr lang="en-US" dirty="0" smtClean="0"/>
              <a:t> space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Nearing the Oort Cloud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Traveling currently 15kph to our nearest stellar neighbor: </a:t>
            </a:r>
            <a:r>
              <a:rPr lang="en-US" dirty="0" err="1" smtClean="0"/>
              <a:t>Proxima</a:t>
            </a:r>
            <a:r>
              <a:rPr lang="en-US" dirty="0" smtClean="0"/>
              <a:t> </a:t>
            </a:r>
            <a:r>
              <a:rPr lang="en-US" dirty="0" err="1" smtClean="0"/>
              <a:t>Cantauri</a:t>
            </a:r>
            <a:r>
              <a:rPr lang="en-US" dirty="0" smtClean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Intergalactic, planetary?</a:t>
            </a:r>
            <a:endParaRPr lang="en-US" dirty="0"/>
          </a:p>
        </p:txBody>
      </p:sp>
      <p:pic>
        <p:nvPicPr>
          <p:cNvPr id="4" name="Picture 3" descr="http://upload.wikimedia.org/wikipedia/commons/thumb/f/f5/Pioneer10-plaque_tilt.jpg/220px-Pioneer10-plaque_tilt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514600"/>
            <a:ext cx="3429000" cy="3248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2325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1981200" cy="4075176"/>
          </a:xfrm>
        </p:spPr>
        <p:txBody>
          <a:bodyPr/>
          <a:lstStyle/>
          <a:p>
            <a:r>
              <a:rPr lang="en-US" dirty="0" smtClean="0"/>
              <a:t>-A </a:t>
            </a:r>
            <a:r>
              <a:rPr lang="en-US" dirty="0" smtClean="0"/>
              <a:t>sample of- photos and images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Photoshoot</a:t>
            </a:r>
            <a:endParaRPr lang="en-US" dirty="0"/>
          </a:p>
        </p:txBody>
      </p:sp>
      <p:sp>
        <p:nvSpPr>
          <p:cNvPr id="4" name="AutoShape 2" descr="data:image/jpeg;base64,/9j/4AAQSkZJRgABAQAAAQABAAD/2wCEAAkGBxQSEhQUEhQVFRUUFBQUFxcVFBQUFBQUFBQXFxQXFBUYHCggGBolHBQUITEhJSksLi4uFx8zODMsNygtLiwBCgoKDg0OGhAQGywkHyQsLCwsLCwsLCwsLCwsLCwsLCwsLCwsLCwsLCwsLCwsLCwsLCwsLCwsLCwsLCwsLCwsLP/AABEIAMIBAwMBIgACEQEDEQH/xAAaAAACAwEBAAAAAAAAAAAAAAAAAwECBAUG/8QAMRAAAgECBAQEBgIDAQEAAAAAAAECAxEEITFBElFhcQWBkbETIqHB0fAU4SMyQlIV/8QAGQEAAwEBAQAAAAAAAAAAAAAAAAECAwQF/8QAIhEBAQACAgICAwEBAAAAAAAAAAECERIxAyFBURNhcTIi/9oADAMBAAIRAxEAPwDzkZDY1rGGFYtGp6HNY9DHJ1Y1nqWdXK6dvY58alloy0MU7NZ2ZncW8zdeGMys1F89bvtdAsRBZqDffRHK+M2MVWTyfsRcVzLbpUvE5Qd+CNuxtw/idGT+emo+tvVHGhTbHx8PlyM8uPy1krs43xCkknBp56Kzt+DIqlKebunyt+ClLwr9sbaOAV8kY3PGdNZhflj+EpPJNLm22aKOA5K51qGCXI6FKio6/vZGfPK9H/zHDo+Dyk/myXU6dPwimlnZvvZGmrXjHNtLklmzBiMVxaZIm5X5ok30z16SUrRtZPXmdDBzUUskYFVS2LfyWRc6qeN1/j7u3qIqY7scypXbE8ZPtc8cdGpi+yETq3ERRdErkga5g4g5pGaviUtGOS3oNAupVS3MXFKTyvYZ/Cbvd/g0mGu6VyUq43/yLUJzzeS2vp1sh3BCLt/tLrkl2GtfLtn+ryNZNdM8smanhk3ZfM/oiKl27O1lpbQ201bR253+oioldvL95F41jbazNclfyMuKvc11anI5tepc6/Dbtz+br2834ov8jMZs8TfzmM7HlZ/6BBIFJdGLLuQpDIRMa6pTIzN2Epxer9RFHD31NbopIyzynTowxvbd4jGioLgynv1/Biw6uKjFXOlgqauvuZZXjGuPutOHpb/0dGlF5b5J7aeQuDjtmPVS3T6HLlY3mz6cR8akUYJYtIy1MY+diFzddp46MdzHX8Uvp6s5Mq192xfGGquYxvda4xVOpigzRFc2Z2NYtxZgrhxJCqmLit2KS3oHxgXjJLVnOnjpf85cuYunSnJ5q/fJIr8f2XJ0Z4uK0zEyxreUdeSzKLAp2vK75LQ2yw/w1aPCuybbDWEK2sqjOWuX2LxpxTyz7joYV2/yZLZbvuMp047K/p7haW6nDRVrvV6Ll5FJLXPLy5F3lyS6ZGeeIWyv7ChXaaeHWrYSklyyy1M1WtzZmcm+bNZjai6jb/IXcyVKuYKlKT0sjcsJFJJZvfoaTUZ2sEabl0TyF4vCcK2Oo6cYdzmeJVrnX4u3N5Onj/FH87Mg/GyvN9xB1x5mf+qAAgpLqwpj6cEZ1IZGZhXZGyE7A6l+xmUrj4SsZZN8V4xNlCrbUyKZNzPL322xknTsSx0Ulwt3301vs/QRUxze/uYExkTLjGstOdZvciLfUqnEs66Wn9i/kXP60w6suYZYvoVdWT3t9yfx2q/JJ02uuktb+RR417IjC4FyzlkurOjRo04rLN87KxNmM/Y5WudFTlkaKOC3cvybNXZZJvO1ik2r9shb+i2bHDJZRWfPUhU5f9O0b+v5LXcv33L1JJWu7vSxGz9qzp55P967F0ubd+eiEVMXFaGWeJbeYTG09x0uJRWb937lJ4vL5VZc3kYrSlaybvv+B+EwTbzvYfGTsuQgnPm+2hMfD5PV2v1/bnVpwjBW3CHC02xcvoWsa8NS1z+o6nhIrY0YdfLnqWmmG6llqYePL6lFFLRDKk+FZmWVe+Su+iLx3WeROJaTzzZxvEK2prxtSzscTxKraLO/w4uXy5fDg1ZXbfUoAHU823d2AACib0y8ZCiyMbHTKemNgZoyLxqEWNsco2RZbjsY/isFJsjg1nl+mz4xMqwqlhpy290baeEgv9nd9CLMYuZZVmjd6Js0Qwc3tb7G2jUUV8ize72Gtu2bX0uZ3NpMWeGFUWr5vua6bjFq1s9eaQoImdu+16aru+WnX3LwjlZJL7mdVEtXf28gliuy63/czOy/C5o7hzs2VdWMetsv1HNnXbZNOjKTRf4/suX02VsW9NF5C1OTCGHadnmzo09LNRSJtmPRzdY6eGcjoYbwxLX8jqVWKyX4NdHilon5GdztPUVjQS1I4FfU0xwE73cvr9C1DBNyzy+5OqXKIpYK7X3Hf/Oind5s2R5LPa69kQqeruazBlfIyVKGSzSfqZa19FsbsRNLJC6aUV+UPhu6g56m68/4jRlo2ZXiHGNlkdLxautDi4ipY1wnvRW7m2bEaJt579DgeLVdjp4ioefxlTikzv8AHPTz/NkQAAauQABAw13LKQsmJGmspikNpwctCKdPma6U0iK0xiYYRL/ZjHUhD/VXfXbuZuJyd2xlKKvZa+vqZ5fttj36PjipPW76aL0D48tkMgth8UtzG6dMlYnWle5pjjXyHqMX0KToL9Qty/B6s+VHjGW+O31BUYoZGy5fX8i9fRzalSU3tbtkOw2BlLNloxctDdSwdV9F2It1PSmSNFJ2NUaKy19TdhvCUs5M34XCRvdRbtpfJGdqplHOoYKT0Xm/yb14Zw2UndvZPQ3SipJK+mdo3f1Ncb5WVu9s/wAEzDZXNmw+BjHRW77efM2pLsuf4ZSpJ2zd/oLqVGly81kuxXGRNtp8ZPX5fPYXJq/Nv98jHVxS2ftbIy1cY9W9BWwTGunVxDXJeYirjksr3+hwsT4nyzZjVRt3b206fYc3VcZHTxOMvzyd9HqIreJztsl3EKSs767cl1OfjKt3bZPp9EaY4IuW1/5PFLPnuJ8SrLRbCcVXTfyqySsluYK9Q6fHgw8mbP4hiLLL9Zxh+Lq8T7CDqjz/ACZboAAGhAAAw0DIMUmWTIq5WhSJTuI4i8JE2NJWqEi2HrODbSTu7meLGKRnlN9ujDLXuN1TEuUnJvNvoSqphix8FzZlcZG+ObdRq3LfFM3xktBmGpOeexPHSufxF07s2UcE2Pw9KMbZXZ0IT2skvMm7vQ5SIw2BStz7s6MLWaV8vqzLGSSu3kOWLjG331J4QrnWmlTbtdIe421fusjnPH53TX7yE1MVfNvluFkglrtfyrZRi7cya9ZqN215fhnnMRjsrQeZmfiDtbiuyffwuR1cZ4v/AJqdJZKd7y1slbTrdmrxKm6b14k0mstnzObSw0Jxi6lm4u6d7NPo1nyK4/xO/wAsXfu9guM0Uyu7CKuKu3n7GapWbyvkRKQkJi021YKnGUrSaS1e2hGMqxU/8WiXqZ+F75E8SWmeWd8rFzFnlkpVm3r/AEZqtVWF1a7YipUNscGOfk+k1KnY5uNr+rGV61jmznd3OnHHTk8maoABbnAAAAEEkDBqLoVcsmI5TQRVSLKRK5V0y6kLTLRkKqlNix0IvmKpwuOjFrQixrKdQsnz7nRp1euuxxlLMfGq+ZnljtpMtO3DEpXt9f3QlV76yOO582WWJtoiOP00mU+XWeKs/wCrGh4l2X3svc49Kr1z5vbsWUtnJe79SeKuUdL4/N2M9Wrwv7mdVUrWd8ykp3d39RcVTJvwcYSu6k7JbczPJri+TTYzpX0NMKVtX+9R6GzPjbXKwjnm0LqTtoKlVd728gmAuboza2efayt7iJ4hLS2W9s3+EZnU0uxFSqipii5n1K7fO3Uz1Kj3YqdczTlfU0mLLLI6c0Za1YiczFWqXNZGOeelatS7KABbnt2AABkAAACAABhJNyAuILplkxZKYjlNTLxYlMspCVK1xql1VMakMjIWlzI9MlVGK4wUibFzJpocLfzMtNq/y3sZhkRWKlOTGRFJkqYtKlaF+2GU0kZVMHWtuLifJunUW4r4m2nuZHWuQ6ouI5tLt59ynxLGd1CjmVouR86wudUTKoLlMcibkbKYqVQXKYipO5cxZZZpq1LiyAKZW7SAAMgBBIAAAAEAADCSAAQSSVJALJkplCQBiZa4pMsmJUpqZZMSpEqQtK20KRdzM3ESmLSpk0/ED4hn4yeIWj5NHGVchPGHEGhyN4gcxNwcg0ORjmQ5C3Io6g9JuRrkKnVFymVK0i5JbIYANIAAAAAAAAAAAAAAIAlkDCQABAAQSgAAAAAm5AAE3JuUJAL8RZMVcm4j2ZcOIXcLhobM4g4hdyLhobMciHMoAy2lyIAAAAAAAAAAAAAAAAAAAAAAAACLASAwCCQEEAAAAAAABJBIBAAAAEkEgEEgAAAAAAAAAAAAAAAAAAAAAAAAAAAAAAAAAAAEEkDCQABAAAAAAAAAAAAAAAAAAAAAAAAAAABIAEASABAEgAQSAAEEgAAEEgAQSAAEASABBBNgGFwSACUgLAAAWJsAABYLAAElILAAAJBb2AANNiLEgIhYiwAMJt9iUgAB8iwWAAAsFgAAnhCxACCbBYAGBYnhX0IAQTwrkTwrlsAAEqK5A4rkgAAngXJegAA0v//Z"/>
          <p:cNvSpPr>
            <a:spLocks noChangeAspect="1" noChangeArrowheads="1"/>
          </p:cNvSpPr>
          <p:nvPr/>
        </p:nvSpPr>
        <p:spPr bwMode="auto">
          <a:xfrm>
            <a:off x="63500" y="-1122363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QSEhQUEhQVFRUUFBQUFxcVFBQUFBQUFBQXFxQXFBUYHCggGBolHBQUITEhJSksLi4uFx8zODMsNygtLiwBCgoKDg0OGhAQGywkHyQsLCwsLCwsLCwsLCwsLCwsLCwsLCwsLCwsLCwsLCwsLCwsLCwsLCwsLCwsLCwsLCwsLP/AABEIAMIBAwMBIgACEQEDEQH/xAAaAAACAwEBAAAAAAAAAAAAAAAAAwECBAUG/8QAMRAAAgECBAQEBgIDAQEAAAAAAAECAxEEITFBElFhcQWBkbETIqHB0fAU4SMyQlIV/8QAGQEAAwEBAQAAAAAAAAAAAAAAAAECAwQF/8QAIhEBAQACAgICAwEBAAAAAAAAAAECERIxAyFBURNhcTIi/9oADAMBAAIRAxEAPwDzkZDY1rGGFYtGp6HNY9DHJ1Y1nqWdXK6dvY58alloy0MU7NZ2ZncW8zdeGMys1F89bvtdAsRBZqDffRHK+M2MVWTyfsRcVzLbpUvE5Qd+CNuxtw/idGT+emo+tvVHGhTbHx8PlyM8uPy1krs43xCkknBp56Kzt+DIqlKebunyt+ClLwr9sbaOAV8kY3PGdNZhflj+EpPJNLm22aKOA5K51qGCXI6FKio6/vZGfPK9H/zHDo+Dyk/myXU6dPwimlnZvvZGmrXjHNtLklmzBiMVxaZIm5X5ok30z16SUrRtZPXmdDBzUUskYFVS2LfyWRc6qeN1/j7u3qIqY7scypXbE8ZPtc8cdGpi+yETq3ERRdErkga5g4g5pGaviUtGOS3oNAupVS3MXFKTyvYZ/Cbvd/g0mGu6VyUq43/yLUJzzeS2vp1sh3BCLt/tLrkl2GtfLtn+ryNZNdM8smanhk3ZfM/oiKl27O1lpbQ201bR253+oioldvL95F41jbazNclfyMuKvc11anI5tepc6/Dbtz+br2834ov8jMZs8TfzmM7HlZ/6BBIFJdGLLuQpDIRMa6pTIzN2Epxer9RFHD31NbopIyzynTowxvbd4jGioLgynv1/Biw6uKjFXOlgqauvuZZXjGuPutOHpb/0dGlF5b5J7aeQuDjtmPVS3T6HLlY3mz6cR8akUYJYtIy1MY+diFzddp46MdzHX8Uvp6s5Mq192xfGGquYxvda4xVOpigzRFc2Z2NYtxZgrhxJCqmLit2KS3oHxgXjJLVnOnjpf85cuYunSnJ5q/fJIr8f2XJ0Z4uK0zEyxreUdeSzKLAp2vK75LQ2yw/w1aPCuybbDWEK2sqjOWuX2LxpxTyz7joYV2/yZLZbvuMp047K/p7haW6nDRVrvV6Ll5FJLXPLy5F3lyS6ZGeeIWyv7ChXaaeHWrYSklyyy1M1WtzZmcm+bNZjai6jb/IXcyVKuYKlKT0sjcsJFJJZvfoaTUZ2sEabl0TyF4vCcK2Oo6cYdzmeJVrnX4u3N5Onj/FH87Mg/GyvN9xB1x5mf+qAAgpLqwpj6cEZ1IZGZhXZGyE7A6l+xmUrj4SsZZN8V4xNlCrbUyKZNzPL322xknTsSx0Ulwt3301vs/QRUxze/uYExkTLjGstOdZvciLfUqnEs66Wn9i/kXP60w6suYZYvoVdWT3t9yfx2q/JJ02uuktb+RR417IjC4FyzlkurOjRo04rLN87KxNmM/Y5WudFTlkaKOC3cvybNXZZJvO1ik2r9shb+i2bHDJZRWfPUhU5f9O0b+v5LXcv33L1JJWu7vSxGz9qzp55P967F0ubd+eiEVMXFaGWeJbeYTG09x0uJRWb937lJ4vL5VZc3kYrSlaybvv+B+EwTbzvYfGTsuQgnPm+2hMfD5PV2v1/bnVpwjBW3CHC02xcvoWsa8NS1z+o6nhIrY0YdfLnqWmmG6llqYePL6lFFLRDKk+FZmWVe+Su+iLx3WeROJaTzzZxvEK2prxtSzscTxKraLO/w4uXy5fDg1ZXbfUoAHU823d2AACib0y8ZCiyMbHTKemNgZoyLxqEWNsco2RZbjsY/isFJsjg1nl+mz4xMqwqlhpy290baeEgv9nd9CLMYuZZVmjd6Js0Qwc3tb7G2jUUV8ize72Gtu2bX0uZ3NpMWeGFUWr5vua6bjFq1s9eaQoImdu+16aru+WnX3LwjlZJL7mdVEtXf28gliuy63/czOy/C5o7hzs2VdWMetsv1HNnXbZNOjKTRf4/suX02VsW9NF5C1OTCGHadnmzo09LNRSJtmPRzdY6eGcjoYbwxLX8jqVWKyX4NdHilon5GdztPUVjQS1I4FfU0xwE73cvr9C1DBNyzy+5OqXKIpYK7X3Hf/Oind5s2R5LPa69kQqeruazBlfIyVKGSzSfqZa19FsbsRNLJC6aUV+UPhu6g56m68/4jRlo2ZXiHGNlkdLxautDi4ipY1wnvRW7m2bEaJt579DgeLVdjp4ioefxlTikzv8AHPTz/NkQAAauQABAw13LKQsmJGmspikNpwctCKdPma6U0iK0xiYYRL/ZjHUhD/VXfXbuZuJyd2xlKKvZa+vqZ5fttj36PjipPW76aL0D48tkMgth8UtzG6dMlYnWle5pjjXyHqMX0KToL9Qty/B6s+VHjGW+O31BUYoZGy5fX8i9fRzalSU3tbtkOw2BlLNloxctDdSwdV9F2It1PSmSNFJ2NUaKy19TdhvCUs5M34XCRvdRbtpfJGdqplHOoYKT0Xm/yb14Zw2UndvZPQ3SipJK+mdo3f1Ncb5WVu9s/wAEzDZXNmw+BjHRW77efM2pLsuf4ZSpJ2zd/oLqVGly81kuxXGRNtp8ZPX5fPYXJq/Nv98jHVxS2ftbIy1cY9W9BWwTGunVxDXJeYirjksr3+hwsT4nyzZjVRt3b206fYc3VcZHTxOMvzyd9HqIreJztsl3EKSs767cl1OfjKt3bZPp9EaY4IuW1/5PFLPnuJ8SrLRbCcVXTfyqySsluYK9Q6fHgw8mbP4hiLLL9Zxh+Lq8T7CDqjz/ACZboAAGhAAAw0DIMUmWTIq5WhSJTuI4i8JE2NJWqEi2HrODbSTu7meLGKRnlN9ujDLXuN1TEuUnJvNvoSqphix8FzZlcZG+ObdRq3LfFM3xktBmGpOeexPHSufxF07s2UcE2Pw9KMbZXZ0IT2skvMm7vQ5SIw2BStz7s6MLWaV8vqzLGSSu3kOWLjG331J4QrnWmlTbtdIe421fusjnPH53TX7yE1MVfNvluFkglrtfyrZRi7cya9ZqN215fhnnMRjsrQeZmfiDtbiuyffwuR1cZ4v/AJqdJZKd7y1slbTrdmrxKm6b14k0mstnzObSw0Jxi6lm4u6d7NPo1nyK4/xO/wAsXfu9guM0Uyu7CKuKu3n7GapWbyvkRKQkJi021YKnGUrSaS1e2hGMqxU/8WiXqZ+F75E8SWmeWd8rFzFnlkpVm3r/AEZqtVWF1a7YipUNscGOfk+k1KnY5uNr+rGV61jmznd3OnHHTk8maoABbnAAAAEEkDBqLoVcsmI5TQRVSLKRK5V0y6kLTLRkKqlNix0IvmKpwuOjFrQixrKdQsnz7nRp1euuxxlLMfGq+ZnljtpMtO3DEpXt9f3QlV76yOO582WWJtoiOP00mU+XWeKs/wCrGh4l2X3svc49Kr1z5vbsWUtnJe79SeKuUdL4/N2M9Wrwv7mdVUrWd8ykp3d39RcVTJvwcYSu6k7JbczPJri+TTYzpX0NMKVtX+9R6GzPjbXKwjnm0LqTtoKlVd728gmAuboza2efayt7iJ4hLS2W9s3+EZnU0uxFSqipii5n1K7fO3Uz1Kj3YqdczTlfU0mLLLI6c0Za1YiczFWqXNZGOeelatS7KABbnt2AABkAAACAABhJNyAuILplkxZKYjlNTLxYlMspCVK1xql1VMakMjIWlzI9MlVGK4wUibFzJpocLfzMtNq/y3sZhkRWKlOTGRFJkqYtKlaF+2GU0kZVMHWtuLifJunUW4r4m2nuZHWuQ6ouI5tLt59ynxLGd1CjmVouR86wudUTKoLlMcibkbKYqVQXKYipO5cxZZZpq1LiyAKZW7SAAMgBBIAAAAEAADCSAAQSSVJALJkplCQBiZa4pMsmJUpqZZMSpEqQtK20KRdzM3ESmLSpk0/ED4hn4yeIWj5NHGVchPGHEGhyN4gcxNwcg0ORjmQ5C3Io6g9JuRrkKnVFymVK0i5JbIYANIAAAAAAAAAAAAAAIAlkDCQABAAQSgAAAAAm5AAE3JuUJAL8RZMVcm4j2ZcOIXcLhobM4g4hdyLhobMciHMoAy2lyIAAAAAAAAAAAAAAAAAAAAAAAACLASAwCCQEEAAAAAAABJBIBAAAAEkEgEEgAAAAAAAAAAAAAAAAAAAAAAAAAAAAAAAAAAAEEkDCQABAAAAAAAAAAAAAAAAAAAAAAAAAAABIAEASABAEgAQSAAEEgAAEEgAQSAAEASABBBNgGFwSACUgLAAAWJsAABYLAAElILAAAJBb2AANNiLEgIhYiwAMJt9iUgAB8iwWAAAsFgAAnhCxACCbBYAGBYnhX0IAQTwrkTwrlsAAEqK5A4rkgAAngXJegAA0v//Z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xQSEhQUEhQVFRUUFBQUFxcVFBQUFBQUFBQXFxQXFBUYHCggGBolHBQUITEhJSksLi4uFx8zODMsNygtLiwBCgoKDg0OGhAQGywkHyQsLCwsLCwsLCwsLCwsLCwsLCwsLCwsLCwsLCwsLCwsLCwsLCwsLCwsLCwsLCwsLCwsLP/AABEIAMIBAwMBIgACEQEDEQH/xAAaAAACAwEBAAAAAAAAAAAAAAAAAwECBAUG/8QAMRAAAgECBAQEBgIDAQEAAAAAAAECAxEEITFBElFhcQWBkbETIqHB0fAU4SMyQlIV/8QAGQEAAwEBAQAAAAAAAAAAAAAAAAECAwQF/8QAIhEBAQACAgICAwEBAAAAAAAAAAECERIxAyFBURNhcTIi/9oADAMBAAIRAxEAPwDzkZDY1rGGFYtGp6HNY9DHJ1Y1nqWdXK6dvY58alloy0MU7NZ2ZncW8zdeGMys1F89bvtdAsRBZqDffRHK+M2MVWTyfsRcVzLbpUvE5Qd+CNuxtw/idGT+emo+tvVHGhTbHx8PlyM8uPy1krs43xCkknBp56Kzt+DIqlKebunyt+ClLwr9sbaOAV8kY3PGdNZhflj+EpPJNLm22aKOA5K51qGCXI6FKio6/vZGfPK9H/zHDo+Dyk/myXU6dPwimlnZvvZGmrXjHNtLklmzBiMVxaZIm5X5ok30z16SUrRtZPXmdDBzUUskYFVS2LfyWRc6qeN1/j7u3qIqY7scypXbE8ZPtc8cdGpi+yETq3ERRdErkga5g4g5pGaviUtGOS3oNAupVS3MXFKTyvYZ/Cbvd/g0mGu6VyUq43/yLUJzzeS2vp1sh3BCLt/tLrkl2GtfLtn+ryNZNdM8smanhk3ZfM/oiKl27O1lpbQ201bR253+oioldvL95F41jbazNclfyMuKvc11anI5tepc6/Dbtz+br2834ov8jMZs8TfzmM7HlZ/6BBIFJdGLLuQpDIRMa6pTIzN2Epxer9RFHD31NbopIyzynTowxvbd4jGioLgynv1/Biw6uKjFXOlgqauvuZZXjGuPutOHpb/0dGlF5b5J7aeQuDjtmPVS3T6HLlY3mz6cR8akUYJYtIy1MY+diFzddp46MdzHX8Uvp6s5Mq192xfGGquYxvda4xVOpigzRFc2Z2NYtxZgrhxJCqmLit2KS3oHxgXjJLVnOnjpf85cuYunSnJ5q/fJIr8f2XJ0Z4uK0zEyxreUdeSzKLAp2vK75LQ2yw/w1aPCuybbDWEK2sqjOWuX2LxpxTyz7joYV2/yZLZbvuMp047K/p7haW6nDRVrvV6Ll5FJLXPLy5F3lyS6ZGeeIWyv7ChXaaeHWrYSklyyy1M1WtzZmcm+bNZjai6jb/IXcyVKuYKlKT0sjcsJFJJZvfoaTUZ2sEabl0TyF4vCcK2Oo6cYdzmeJVrnX4u3N5Onj/FH87Mg/GyvN9xB1x5mf+qAAgpLqwpj6cEZ1IZGZhXZGyE7A6l+xmUrj4SsZZN8V4xNlCrbUyKZNzPL322xknTsSx0Ulwt3301vs/QRUxze/uYExkTLjGstOdZvciLfUqnEs66Wn9i/kXP60w6suYZYvoVdWT3t9yfx2q/JJ02uuktb+RR417IjC4FyzlkurOjRo04rLN87KxNmM/Y5WudFTlkaKOC3cvybNXZZJvO1ik2r9shb+i2bHDJZRWfPUhU5f9O0b+v5LXcv33L1JJWu7vSxGz9qzp55P967F0ubd+eiEVMXFaGWeJbeYTG09x0uJRWb937lJ4vL5VZc3kYrSlaybvv+B+EwTbzvYfGTsuQgnPm+2hMfD5PV2v1/bnVpwjBW3CHC02xcvoWsa8NS1z+o6nhIrY0YdfLnqWmmG6llqYePL6lFFLRDKk+FZmWVe+Su+iLx3WeROJaTzzZxvEK2prxtSzscTxKraLO/w4uXy5fDg1ZXbfUoAHU823d2AACib0y8ZCiyMbHTKemNgZoyLxqEWNsco2RZbjsY/isFJsjg1nl+mz4xMqwqlhpy290baeEgv9nd9CLMYuZZVmjd6Js0Qwc3tb7G2jUUV8ize72Gtu2bX0uZ3NpMWeGFUWr5vua6bjFq1s9eaQoImdu+16aru+WnX3LwjlZJL7mdVEtXf28gliuy63/czOy/C5o7hzs2VdWMetsv1HNnXbZNOjKTRf4/suX02VsW9NF5C1OTCGHadnmzo09LNRSJtmPRzdY6eGcjoYbwxLX8jqVWKyX4NdHilon5GdztPUVjQS1I4FfU0xwE73cvr9C1DBNyzy+5OqXKIpYK7X3Hf/Oind5s2R5LPa69kQqeruazBlfIyVKGSzSfqZa19FsbsRNLJC6aUV+UPhu6g56m68/4jRlo2ZXiHGNlkdLxautDi4ipY1wnvRW7m2bEaJt579DgeLVdjp4ioefxlTikzv8AHPTz/NkQAAauQABAw13LKQsmJGmspikNpwctCKdPma6U0iK0xiYYRL/ZjHUhD/VXfXbuZuJyd2xlKKvZa+vqZ5fttj36PjipPW76aL0D48tkMgth8UtzG6dMlYnWle5pjjXyHqMX0KToL9Qty/B6s+VHjGW+O31BUYoZGy5fX8i9fRzalSU3tbtkOw2BlLNloxctDdSwdV9F2It1PSmSNFJ2NUaKy19TdhvCUs5M34XCRvdRbtpfJGdqplHOoYKT0Xm/yb14Zw2UndvZPQ3SipJK+mdo3f1Ncb5WVu9s/wAEzDZXNmw+BjHRW77efM2pLsuf4ZSpJ2zd/oLqVGly81kuxXGRNtp8ZPX5fPYXJq/Nv98jHVxS2ftbIy1cY9W9BWwTGunVxDXJeYirjksr3+hwsT4nyzZjVRt3b206fYc3VcZHTxOMvzyd9HqIreJztsl3EKSs767cl1OfjKt3bZPp9EaY4IuW1/5PFLPnuJ8SrLRbCcVXTfyqySsluYK9Q6fHgw8mbP4hiLLL9Zxh+Lq8T7CDqjz/ACZboAAGhAAAw0DIMUmWTIq5WhSJTuI4i8JE2NJWqEi2HrODbSTu7meLGKRnlN9ujDLXuN1TEuUnJvNvoSqphix8FzZlcZG+ObdRq3LfFM3xktBmGpOeexPHSufxF07s2UcE2Pw9KMbZXZ0IT2skvMm7vQ5SIw2BStz7s6MLWaV8vqzLGSSu3kOWLjG331J4QrnWmlTbtdIe421fusjnPH53TX7yE1MVfNvluFkglrtfyrZRi7cya9ZqN215fhnnMRjsrQeZmfiDtbiuyffwuR1cZ4v/AJqdJZKd7y1slbTrdmrxKm6b14k0mstnzObSw0Jxi6lm4u6d7NPo1nyK4/xO/wAsXfu9guM0Uyu7CKuKu3n7GapWbyvkRKQkJi021YKnGUrSaS1e2hGMqxU/8WiXqZ+F75E8SWmeWd8rFzFnlkpVm3r/AEZqtVWF1a7YipUNscGOfk+k1KnY5uNr+rGV61jmznd3OnHHTk8maoABbnAAAAEEkDBqLoVcsmI5TQRVSLKRK5V0y6kLTLRkKqlNix0IvmKpwuOjFrQixrKdQsnz7nRp1euuxxlLMfGq+ZnljtpMtO3DEpXt9f3QlV76yOO582WWJtoiOP00mU+XWeKs/wCrGh4l2X3svc49Kr1z5vbsWUtnJe79SeKuUdL4/N2M9Wrwv7mdVUrWd8ykp3d39RcVTJvwcYSu6k7JbczPJri+TTYzpX0NMKVtX+9R6GzPjbXKwjnm0LqTtoKlVd728gmAuboza2efayt7iJ4hLS2W9s3+EZnU0uxFSqipii5n1K7fO3Uz1Kj3YqdczTlfU0mLLLI6c0Za1YiczFWqXNZGOeelatS7KABbnt2AABkAAACAABhJNyAuILplkxZKYjlNTLxYlMspCVK1xql1VMakMjIWlzI9MlVGK4wUibFzJpocLfzMtNq/y3sZhkRWKlOTGRFJkqYtKlaF+2GU0kZVMHWtuLifJunUW4r4m2nuZHWuQ6ouI5tLt59ynxLGd1CjmVouR86wudUTKoLlMcibkbKYqVQXKYipO5cxZZZpq1LiyAKZW7SAAMgBBIAAAAEAADCSAAQSSVJALJkplCQBiZa4pMsmJUpqZZMSpEqQtK20KRdzM3ESmLSpk0/ED4hn4yeIWj5NHGVchPGHEGhyN4gcxNwcg0ORjmQ5C3Io6g9JuRrkKnVFymVK0i5JbIYANIAAAAAAAAAAAAAAIAlkDCQABAAQSgAAAAAm5AAE3JuUJAL8RZMVcm4j2ZcOIXcLhobM4g4hdyLhobMciHMoAy2lyIAAAAAAAAAAAAAAAAAAAAAAAACLASAwCCQEEAAAAAAABJBIBAAAAEkEgEEgAAAAAAAAAAAAAAAAAAAAAAAAAAAAAAAAAAAEEkDCQABAAAAAAAAAAAAAAAAAAAAAAAAAAABIAEASABAEgAQSAAEEgAAEEgAQSAAEASABBBNgGFwSACUgLAAAWJsAABYLAAElILAAAJBb2AANNiLEgIhYiwAMJt9iUgAB8iwWAAAsFgAAnhCxACCbBYAGBYnhX0IAQTwrkTwrlsAAEqK5A4rkgAAngXJegAA0v//Z"/>
          <p:cNvSpPr>
            <a:spLocks noChangeAspect="1" noChangeArrowheads="1"/>
          </p:cNvSpPr>
          <p:nvPr/>
        </p:nvSpPr>
        <p:spPr bwMode="auto">
          <a:xfrm>
            <a:off x="215900" y="-2317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27" y="4038600"/>
            <a:ext cx="2438400" cy="2438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095500"/>
            <a:ext cx="2352675" cy="1943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4352925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0893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24</TotalTime>
  <Words>82</Words>
  <Application>Microsoft Office PowerPoint</Application>
  <PresentationFormat>On-screen Show (4:3)</PresentationFormat>
  <Paragraphs>27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BlackTie</vt:lpstr>
      <vt:lpstr>The Pioneers- X &amp; XI</vt:lpstr>
      <vt:lpstr>Probes in tandem</vt:lpstr>
      <vt:lpstr>Instruments</vt:lpstr>
      <vt:lpstr>Their mission</vt:lpstr>
      <vt:lpstr>Intergalactic, planetary?</vt:lpstr>
      <vt:lpstr>Photoshoot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Pioneers- X &amp; XI</dc:title>
  <dc:creator>vci</dc:creator>
  <cp:lastModifiedBy>vci</cp:lastModifiedBy>
  <cp:revision>3</cp:revision>
  <dcterms:created xsi:type="dcterms:W3CDTF">2013-10-17T13:49:52Z</dcterms:created>
  <dcterms:modified xsi:type="dcterms:W3CDTF">2013-10-18T13:13:35Z</dcterms:modified>
</cp:coreProperties>
</file>